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67" r:id="rId5"/>
    <p:sldId id="268" r:id="rId6"/>
    <p:sldId id="261" r:id="rId7"/>
    <p:sldId id="262" r:id="rId8"/>
    <p:sldId id="263" r:id="rId9"/>
    <p:sldId id="264" r:id="rId10"/>
  </p:sldIdLst>
  <p:sldSz cx="17556163" cy="9875838"/>
  <p:notesSz cx="9875838" cy="1755616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19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0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9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9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9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39602"/>
              </p:ext>
            </p:extLst>
          </p:nvPr>
        </p:nvGraphicFramePr>
        <p:xfrm>
          <a:off x="9193427" y="2408149"/>
          <a:ext cx="7500288" cy="5697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048">
                  <a:extLst>
                    <a:ext uri="{9D8B030D-6E8A-4147-A177-3AD203B41FA5}">
                      <a16:colId xmlns:a16="http://schemas.microsoft.com/office/drawing/2014/main" val="2185033672"/>
                    </a:ext>
                  </a:extLst>
                </a:gridCol>
                <a:gridCol w="1250048">
                  <a:extLst>
                    <a:ext uri="{9D8B030D-6E8A-4147-A177-3AD203B41FA5}">
                      <a16:colId xmlns:a16="http://schemas.microsoft.com/office/drawing/2014/main" val="254788508"/>
                    </a:ext>
                  </a:extLst>
                </a:gridCol>
                <a:gridCol w="1250048">
                  <a:extLst>
                    <a:ext uri="{9D8B030D-6E8A-4147-A177-3AD203B41FA5}">
                      <a16:colId xmlns:a16="http://schemas.microsoft.com/office/drawing/2014/main" val="438432902"/>
                    </a:ext>
                  </a:extLst>
                </a:gridCol>
                <a:gridCol w="1250048">
                  <a:extLst>
                    <a:ext uri="{9D8B030D-6E8A-4147-A177-3AD203B41FA5}">
                      <a16:colId xmlns:a16="http://schemas.microsoft.com/office/drawing/2014/main" val="2994978034"/>
                    </a:ext>
                  </a:extLst>
                </a:gridCol>
                <a:gridCol w="1250048">
                  <a:extLst>
                    <a:ext uri="{9D8B030D-6E8A-4147-A177-3AD203B41FA5}">
                      <a16:colId xmlns:a16="http://schemas.microsoft.com/office/drawing/2014/main" val="2694930194"/>
                    </a:ext>
                  </a:extLst>
                </a:gridCol>
                <a:gridCol w="1250048">
                  <a:extLst>
                    <a:ext uri="{9D8B030D-6E8A-4147-A177-3AD203B41FA5}">
                      <a16:colId xmlns:a16="http://schemas.microsoft.com/office/drawing/2014/main" val="3537003083"/>
                    </a:ext>
                  </a:extLst>
                </a:gridCol>
              </a:tblGrid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139409"/>
                  </a:ext>
                </a:extLst>
              </a:tr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706624"/>
                  </a:ext>
                </a:extLst>
              </a:tr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943215"/>
                  </a:ext>
                </a:extLst>
              </a:tr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865279"/>
                  </a:ext>
                </a:extLst>
              </a:tr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96651"/>
                  </a:ext>
                </a:extLst>
              </a:tr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653529"/>
                  </a:ext>
                </a:extLst>
              </a:tr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724656"/>
                  </a:ext>
                </a:extLst>
              </a:tr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724339"/>
                  </a:ext>
                </a:extLst>
              </a:tr>
              <a:tr h="633098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7575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사용자 지정</PresentationFormat>
  <Paragraphs>5</Paragraphs>
  <Slides>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성결 역량 인증 대회 신청서</dc:title>
  <dc:subject>Presentation</dc:subject>
  <dc:creator>mangoboard.net_29704452</dc:creator>
  <cp:lastModifiedBy>sku</cp:lastModifiedBy>
  <cp:revision>3</cp:revision>
  <dcterms:created xsi:type="dcterms:W3CDTF">2023-08-30T07:53:15Z</dcterms:created>
  <dcterms:modified xsi:type="dcterms:W3CDTF">2023-08-31T05:43:23Z</dcterms:modified>
</cp:coreProperties>
</file>